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0"/>
  </p:normalViewPr>
  <p:slideViewPr>
    <p:cSldViewPr snapToGrid="0" snapToObjects="1">
      <p:cViewPr varScale="1">
        <p:scale>
          <a:sx n="87" d="100"/>
          <a:sy n="87" d="100"/>
        </p:scale>
        <p:origin x="1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C5DB3-28F3-DB4F-8501-35AB45FA8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F03C3A-BB39-6F45-A909-F97C374C5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14F67C-8923-5F4A-8382-C458D509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140F7F-B35E-1946-86E9-7C508F41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4383B4-1072-024B-8BE2-603B91D9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0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FB42E-3342-A441-A0F0-81FD27C0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5B71F00-DD46-C946-9E44-5349F9240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DDD40-5EB9-A949-B132-702D1CD2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D540F3-0774-EE4F-B010-5A801830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93856F-932C-BA44-921A-D0A5D257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7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B5F48-D471-464E-AF33-05BF2D4BA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B1B146-6E65-B544-A534-C7FA511B3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F487D0-556D-F847-9F02-2904F750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D8B138-9D63-2F43-8C0E-5920D371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9B6BA2-B037-5044-8FDB-C6DAF0BF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52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90D12-B6C7-274B-BE69-3D88B9D4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742891-309E-6241-A1EC-79C6CFE8A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C27B6B-F54B-6544-8615-1D91233D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87E8F9-DBF0-0E4E-AE51-10A5A4A2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694C66-C14D-BE43-BA48-33A07DED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6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4FA70-728C-AE4B-991A-90B7E6AA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486FF2-38D2-684A-8190-C469570E9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539DBB-32A7-ED49-BB0C-A106D1B4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950D61-4E17-5842-9166-A4BBD8A9A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9CBA1B-5F16-704F-9C3B-FE58B3FC7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80C45-804C-2A48-9213-DCEAC962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B8DF71-9B41-D54D-A58C-4D6EFE81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5F76563-2597-DC4E-8719-FD595F3CC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E7D1A4-3E93-1E43-B424-259F1D56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12C18D6-D74C-FE47-8DAA-6F58B2BA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4679DF-DF98-1F42-A911-645F3F4E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31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3E93E-8607-C24A-A6E7-694D0602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3AB51-FC59-AD4F-BD21-ED68E0BC9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3A0030-9633-1D42-94D2-9A48C2A65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459A655-7A8F-2D4B-9839-D3C8D123A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F79FCF-D169-7E48-BD3D-483B4E7D7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9B96135-3B83-5F43-961F-C6A973AE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CF8A468-2402-834C-A7DD-FE9A3146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E88D3ED-6F61-2C46-A279-1F5EB9F4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69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F98D0-D328-7A40-B30F-19BD3525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C92E6D-8E2B-E646-AC08-E8184C40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84FD623-F9D6-BB4E-B177-DFE6D42D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BAEFAC-AC8B-5244-A42F-CDE45BBD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31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FC8AEF-EE1D-8747-A34F-B2A4C38C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36E2854-F577-A546-AA3F-C7058AC5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4FAEB8-A143-EF4E-9A13-D24521A6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65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9F1E4-3CBB-D340-8262-F7AD5A30B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0FCDCE-51A1-BA48-A107-F2C16542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3816BC-C931-C94D-A296-F0FE5254F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015936-F3B0-8742-B0C4-36C215C6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C0720C-F1F7-FE45-A6B9-4648706F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2BC28E-AA4A-3B4B-82C3-ACCE26EC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00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7CAF3-F466-124D-A0B3-4E7C212A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B0B2FF9-5A78-C542-BA8D-DAC1DFD8F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ABB2E8-7C4C-8047-84CC-8B94511BB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EB2154-8649-5041-BA8E-3339628B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8941B2-C18C-3C42-AC92-467BEAF6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3CC513-A017-B944-AFCF-DEE1AC2A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49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608128-25C0-A146-BC5E-786D6510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E884B7-EC35-7C41-B6DD-35A361888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C7655E-FD09-FD4C-86ED-336F8A5D4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43A5-4AAB-5440-B532-C722DBC602F0}" type="datetimeFigureOut">
              <a:rPr lang="pt-BR" smtClean="0"/>
              <a:t>23/06/20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ED2A1A-8DFB-B349-B3F6-070865EBD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DFA079-A301-2846-B87C-211DE5761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DBB4-7928-9043-92EC-3ECCD67715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07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DB67040-9A46-D748-9828-3D108E65F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42623"/>
              </p:ext>
            </p:extLst>
          </p:nvPr>
        </p:nvGraphicFramePr>
        <p:xfrm>
          <a:off x="471948" y="191728"/>
          <a:ext cx="10530348" cy="6430523"/>
        </p:xfrm>
        <a:graphic>
          <a:graphicData uri="http://schemas.openxmlformats.org/drawingml/2006/table">
            <a:tbl>
              <a:tblPr firstRow="1" firstCol="1" bandRow="1"/>
              <a:tblGrid>
                <a:gridCol w="2382994">
                  <a:extLst>
                    <a:ext uri="{9D8B030D-6E8A-4147-A177-3AD203B41FA5}">
                      <a16:colId xmlns:a16="http://schemas.microsoft.com/office/drawing/2014/main" val="206543940"/>
                    </a:ext>
                  </a:extLst>
                </a:gridCol>
                <a:gridCol w="1523662">
                  <a:extLst>
                    <a:ext uri="{9D8B030D-6E8A-4147-A177-3AD203B41FA5}">
                      <a16:colId xmlns:a16="http://schemas.microsoft.com/office/drawing/2014/main" val="3810157277"/>
                    </a:ext>
                  </a:extLst>
                </a:gridCol>
                <a:gridCol w="2012075">
                  <a:extLst>
                    <a:ext uri="{9D8B030D-6E8A-4147-A177-3AD203B41FA5}">
                      <a16:colId xmlns:a16="http://schemas.microsoft.com/office/drawing/2014/main" val="2002360916"/>
                    </a:ext>
                  </a:extLst>
                </a:gridCol>
                <a:gridCol w="2174706">
                  <a:extLst>
                    <a:ext uri="{9D8B030D-6E8A-4147-A177-3AD203B41FA5}">
                      <a16:colId xmlns:a16="http://schemas.microsoft.com/office/drawing/2014/main" val="3015934021"/>
                    </a:ext>
                  </a:extLst>
                </a:gridCol>
                <a:gridCol w="1050563">
                  <a:extLst>
                    <a:ext uri="{9D8B030D-6E8A-4147-A177-3AD203B41FA5}">
                      <a16:colId xmlns:a16="http://schemas.microsoft.com/office/drawing/2014/main" val="450285913"/>
                    </a:ext>
                  </a:extLst>
                </a:gridCol>
                <a:gridCol w="1386348">
                  <a:extLst>
                    <a:ext uri="{9D8B030D-6E8A-4147-A177-3AD203B41FA5}">
                      <a16:colId xmlns:a16="http://schemas.microsoft.com/office/drawing/2014/main" val="2584933537"/>
                    </a:ext>
                  </a:extLst>
                </a:gridCol>
              </a:tblGrid>
              <a:tr h="601584">
                <a:tc gridSpan="6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S2 Table.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patients vs. patients included in the multiplex-based assay.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035053"/>
                  </a:ext>
                </a:extLst>
              </a:tr>
              <a:tr h="88330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(n=79)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Included in assay (n=31)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Included in assay (n=48)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 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vs. all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–value vs. not included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566601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[SD]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  <a:defRPr/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325446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36.7 [11.3]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32.4 [8.9]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40.1 [11.9]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0.0591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0.0037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280979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 gender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60/79 (75.9%)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25/31 (80.6%)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35/48 (72.9%)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0.8008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0.5910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433792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Hemoglobin (g/dL)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 [2.3]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 [2.5]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12.3 [2.3]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0.9797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0.8751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828949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Platelet (x10³/µL)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91.6 [43.3]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88.3 [43.7]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93.7 [43.3]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0.7196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0.5881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673039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MPV (fL)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 [1.1]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 [1.0]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 [1.1]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0.6793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0.5182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54244"/>
                  </a:ext>
                </a:extLst>
              </a:tr>
              <a:tr h="60158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Parasites (x10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/µL)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5.42 [5.02]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6.53 [5.87]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 [3.2]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0.3823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0.1242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003374"/>
                  </a:ext>
                </a:extLst>
              </a:tr>
              <a:tr h="601584">
                <a:tc gridSpan="6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r>
                        <a:rPr lang="pt-BR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compared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unpaired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SD: Standard </a:t>
                      </a:r>
                      <a:r>
                        <a:rPr lang="pt-BR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pt-BR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4098" marR="64098" marT="890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8" marR="64098" marT="89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  <a:tabLst>
                          <a:tab pos="628650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2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568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179</Words>
  <Application>Microsoft Macintosh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9</cp:revision>
  <dcterms:created xsi:type="dcterms:W3CDTF">2020-03-26T12:23:45Z</dcterms:created>
  <dcterms:modified xsi:type="dcterms:W3CDTF">2020-06-23T20:51:56Z</dcterms:modified>
</cp:coreProperties>
</file>