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-64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4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3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0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3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6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8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0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8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8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431" y="311989"/>
            <a:ext cx="6140569" cy="614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45389" y="5911970"/>
            <a:ext cx="78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 S3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29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Second Ravelombola</dc:creator>
  <cp:lastModifiedBy>Jayaseela</cp:lastModifiedBy>
  <cp:revision>13</cp:revision>
  <dcterms:created xsi:type="dcterms:W3CDTF">2020-02-04T23:30:38Z</dcterms:created>
  <dcterms:modified xsi:type="dcterms:W3CDTF">2020-06-25T14:48:19Z</dcterms:modified>
</cp:coreProperties>
</file>