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-64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9FC9-471E-4337-9EB7-8AF2BF18F1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BE37-A207-497C-8E3B-22C39BDB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4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9FC9-471E-4337-9EB7-8AF2BF18F1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BE37-A207-497C-8E3B-22C39BDB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3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9FC9-471E-4337-9EB7-8AF2BF18F1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BE37-A207-497C-8E3B-22C39BDB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34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9FC9-471E-4337-9EB7-8AF2BF18F1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BE37-A207-497C-8E3B-22C39BDB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04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9FC9-471E-4337-9EB7-8AF2BF18F1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BE37-A207-497C-8E3B-22C39BDB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3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9FC9-471E-4337-9EB7-8AF2BF18F1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BE37-A207-497C-8E3B-22C39BDB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6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9FC9-471E-4337-9EB7-8AF2BF18F1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BE37-A207-497C-8E3B-22C39BDB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8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9FC9-471E-4337-9EB7-8AF2BF18F1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BE37-A207-497C-8E3B-22C39BDB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0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9FC9-471E-4337-9EB7-8AF2BF18F1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BE37-A207-497C-8E3B-22C39BDB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8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9FC9-471E-4337-9EB7-8AF2BF18F1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BE37-A207-497C-8E3B-22C39BDB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96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9FC9-471E-4337-9EB7-8AF2BF18F1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BE37-A207-497C-8E3B-22C39BDB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48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49FC9-471E-4337-9EB7-8AF2BF18F1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CBE37-A207-497C-8E3B-22C39BDB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8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9249" y="3009305"/>
            <a:ext cx="4220285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Fig. S1. </a:t>
            </a:r>
            <a:r>
              <a:rPr lang="en-US" dirty="0"/>
              <a:t>Experiment design layout for </a:t>
            </a:r>
            <a:r>
              <a:rPr lang="en-US" dirty="0" err="1"/>
              <a:t>phenotyping</a:t>
            </a:r>
            <a:r>
              <a:rPr lang="en-US" dirty="0"/>
              <a:t> SCN tolerance in greenhouse. The genotypes were replicated four times arranged in four blocks.  In each block, the pots were arranged in a split-plot manner, where the genotypes were main plots, and the SCN </a:t>
            </a:r>
            <a:r>
              <a:rPr lang="en-US" dirty="0" smtClean="0"/>
              <a:t>(black) and </a:t>
            </a:r>
            <a:r>
              <a:rPr lang="en-US" dirty="0"/>
              <a:t>no-</a:t>
            </a:r>
            <a:r>
              <a:rPr lang="en-US" dirty="0" smtClean="0"/>
              <a:t>SCN (white) </a:t>
            </a:r>
            <a:r>
              <a:rPr lang="en-US" dirty="0"/>
              <a:t>treatments were sub-plots. </a:t>
            </a:r>
            <a:r>
              <a:rPr lang="en-US" dirty="0" smtClean="0"/>
              <a:t>These pots shows part of a block.  The numbers are labels of soybean lines. </a:t>
            </a:r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5174720" y="534738"/>
            <a:ext cx="788737" cy="7753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062383" y="526717"/>
            <a:ext cx="788737" cy="77536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011541" y="526717"/>
            <a:ext cx="788737" cy="7753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7899204" y="518696"/>
            <a:ext cx="788737" cy="77536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158682" y="1481199"/>
            <a:ext cx="788737" cy="77536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7030261" y="1427725"/>
            <a:ext cx="788737" cy="7753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917924" y="1419704"/>
            <a:ext cx="788737" cy="77536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212152" y="2417011"/>
            <a:ext cx="788737" cy="7753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099815" y="2408990"/>
            <a:ext cx="788737" cy="77536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6141907" y="3290408"/>
            <a:ext cx="788737" cy="7753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5221304" y="3282386"/>
            <a:ext cx="788737" cy="77536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054363" y="1454487"/>
            <a:ext cx="788737" cy="7753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7155925" y="3291284"/>
            <a:ext cx="788737" cy="7753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8043588" y="3283263"/>
            <a:ext cx="788737" cy="77536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8024872" y="2395622"/>
            <a:ext cx="788737" cy="7753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7081061" y="2387602"/>
            <a:ext cx="788737" cy="77536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5335141" y="708527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101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6209435" y="727242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101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7158593" y="727243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123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8019520" y="719222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123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5340488" y="2598821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276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7150572" y="1628274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243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6180025" y="1633622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150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5303057" y="1679074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150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8024867" y="164699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243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6201414" y="2630905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276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8185288" y="2596147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260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7201372" y="2588126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260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7286931" y="3489158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181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5353856" y="3494505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151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6241519" y="3459747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151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8177267" y="348381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181</a:t>
            </a:r>
            <a:endParaRPr lang="en-US" dirty="0"/>
          </a:p>
        </p:txBody>
      </p:sp>
      <p:sp>
        <p:nvSpPr>
          <p:cNvPr id="103" name="Oval 102"/>
          <p:cNvSpPr/>
          <p:nvPr/>
        </p:nvSpPr>
        <p:spPr>
          <a:xfrm>
            <a:off x="5230872" y="4213675"/>
            <a:ext cx="788737" cy="7753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6118535" y="4205654"/>
            <a:ext cx="788737" cy="77536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5249592" y="5114683"/>
            <a:ext cx="788737" cy="7753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6137255" y="5106662"/>
            <a:ext cx="788737" cy="77536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7174645" y="5087948"/>
            <a:ext cx="788737" cy="7753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8062308" y="5079927"/>
            <a:ext cx="788737" cy="77536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8043592" y="4192286"/>
            <a:ext cx="788737" cy="7753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7099781" y="4184266"/>
            <a:ext cx="788737" cy="77536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5359208" y="4395485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119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6220134" y="4427569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119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8204008" y="4392811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141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7220092" y="438479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141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7305651" y="5285822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211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5372576" y="5291169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116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6260239" y="5256411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116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8195987" y="5280474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984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100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Second Ravelombola</dc:creator>
  <cp:lastModifiedBy>Jayaseela</cp:lastModifiedBy>
  <cp:revision>11</cp:revision>
  <dcterms:created xsi:type="dcterms:W3CDTF">2020-02-04T23:30:38Z</dcterms:created>
  <dcterms:modified xsi:type="dcterms:W3CDTF">2020-06-25T14:47:55Z</dcterms:modified>
</cp:coreProperties>
</file>