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52"/>
  </p:normalViewPr>
  <p:slideViewPr>
    <p:cSldViewPr>
      <p:cViewPr varScale="1">
        <p:scale>
          <a:sx n="133" d="100"/>
          <a:sy n="133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982A11-1FFE-4934-99CD-09D49EE0A8CD}"/>
              </a:ext>
            </a:extLst>
          </p:cNvPr>
          <p:cNvSpPr txBox="1"/>
          <p:nvPr/>
        </p:nvSpPr>
        <p:spPr>
          <a:xfrm>
            <a:off x="114300" y="5943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S14 Fig. Median-joining network for PpSP42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papatasi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haplotypes.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size and circle color indicates frequency and geographical location of haplotypes, respectively. Haplotype numbers are written next to the corresponding circle H_XX. Red numbers between haplotypes indicate number of mutations between haplotypes.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EEE08-35C1-3040-B879-C54B5223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39" y="0"/>
            <a:ext cx="5470922" cy="5890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2020-06-22T01:54:32Z</dcterms:modified>
</cp:coreProperties>
</file>