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52"/>
  </p:normalViewPr>
  <p:slideViewPr>
    <p:cSldViewPr>
      <p:cViewPr varScale="1">
        <p:scale>
          <a:sx n="133" d="100"/>
          <a:sy n="133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CABF89-B289-4E7F-998C-23E1566386E5}"/>
              </a:ext>
            </a:extLst>
          </p:cNvPr>
          <p:cNvSpPr txBox="1"/>
          <p:nvPr/>
        </p:nvSpPr>
        <p:spPr>
          <a:xfrm>
            <a:off x="381000" y="5943600"/>
            <a:ext cx="8763000" cy="6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S8 Fig. Median-joining network for PpSP32 </a:t>
            </a:r>
            <a:r>
              <a:rPr lang="en-U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papatasi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haplotypes.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Circle size and circle color indicates frequency and geographical location of haplotypes, respectively. Haplotype numbers are written next to the corresponding circle H_XX. Red numbers between haplotypes indicate number of mutations between haplotypes.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9186A-6BAF-EE49-96D7-1D472C136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8" y="104006"/>
            <a:ext cx="7898623" cy="584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2020-06-22T01:41:17Z</dcterms:modified>
</cp:coreProperties>
</file>