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5398"/>
  </p:normalViewPr>
  <p:slideViewPr>
    <p:cSldViewPr snapToGrid="0">
      <p:cViewPr varScale="1">
        <p:scale>
          <a:sx n="134" d="100"/>
          <a:sy n="134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AF4-C2DE-4087-8142-FC222B25458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ABF9-5B7E-4494-80D0-530454C0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6677E-5FA0-4CD0-8AB0-507DBFC12A66}"/>
              </a:ext>
            </a:extLst>
          </p:cNvPr>
          <p:cNvGrpSpPr/>
          <p:nvPr/>
        </p:nvGrpSpPr>
        <p:grpSpPr>
          <a:xfrm>
            <a:off x="790575" y="588436"/>
            <a:ext cx="7562850" cy="4612213"/>
            <a:chOff x="1413062" y="1859028"/>
            <a:chExt cx="5974643" cy="31089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36B461-6B7A-452A-A509-3D714378DFBA}"/>
                </a:ext>
              </a:extLst>
            </p:cNvPr>
            <p:cNvGrpSpPr/>
            <p:nvPr/>
          </p:nvGrpSpPr>
          <p:grpSpPr>
            <a:xfrm>
              <a:off x="1413062" y="1859028"/>
              <a:ext cx="3012649" cy="3108960"/>
              <a:chOff x="3086700" y="211531"/>
              <a:chExt cx="3012649" cy="310896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A939623-997B-4FCD-85E3-73BD4936DB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296999" y="211531"/>
                <a:ext cx="2802350" cy="3108960"/>
                <a:chOff x="1115775" y="600000"/>
                <a:chExt cx="2550000" cy="2829000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FAC951B-68C1-48D5-BDD5-00D8BDF900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775" y="60000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776B1F5-1D27-48CB-89C7-5C3BE3CB0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775" y="130500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0F0A76A2-047C-4947-A683-2B381A904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775" y="201000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910D81E-7561-48E5-AB23-B11BD666B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775" y="2724000"/>
                  <a:ext cx="2550000" cy="705000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2111BC-151A-405D-BE31-BAFE128C5B97}"/>
                  </a:ext>
                </a:extLst>
              </p:cNvPr>
              <p:cNvSpPr txBox="1"/>
              <p:nvPr/>
            </p:nvSpPr>
            <p:spPr>
              <a:xfrm>
                <a:off x="3086700" y="278201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CF4B8A8-82FC-44DF-974D-0CB255838DD6}"/>
                </a:ext>
              </a:extLst>
            </p:cNvPr>
            <p:cNvGrpSpPr/>
            <p:nvPr/>
          </p:nvGrpSpPr>
          <p:grpSpPr>
            <a:xfrm>
              <a:off x="4425711" y="1915294"/>
              <a:ext cx="2961994" cy="3017520"/>
              <a:chOff x="3082686" y="3429000"/>
              <a:chExt cx="2961994" cy="301752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FC3A17-9931-4B43-8161-2D8D928238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296999" y="3429000"/>
                <a:ext cx="2747681" cy="3017520"/>
                <a:chOff x="5173425" y="600000"/>
                <a:chExt cx="2550000" cy="2800425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A04E399A-8DC8-46E6-A3B0-DED3FA4F1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425" y="600000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0D4F77B-50E1-4922-BA23-D14626DBF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425" y="1285425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AC8E45F-2818-4A1B-8B35-8F84625342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425" y="1990425"/>
                  <a:ext cx="2550000" cy="7050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29C4ECA-9A1E-45F5-8E9D-82A6467A3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425" y="2695425"/>
                  <a:ext cx="2550000" cy="70500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339F73-62E7-4997-899B-DFA399B71245}"/>
                  </a:ext>
                </a:extLst>
              </p:cNvPr>
              <p:cNvSpPr txBox="1"/>
              <p:nvPr/>
            </p:nvSpPr>
            <p:spPr>
              <a:xfrm>
                <a:off x="3082686" y="3505105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19F6B7B-52DE-4F7D-B833-850FD9D70C9D}"/>
              </a:ext>
            </a:extLst>
          </p:cNvPr>
          <p:cNvSpPr txBox="1"/>
          <p:nvPr/>
        </p:nvSpPr>
        <p:spPr>
          <a:xfrm>
            <a:off x="1537783" y="5451028"/>
            <a:ext cx="642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S4 Fig. PpSP30 nucleotide and amino acid variation.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Weblogo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illustrating the relative frequencies of nucleotide polymorphisms in wild caught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papatasi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populations from PPAW, PPJM, and PPJS. (B)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Weblogo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illustrating the relative frequencies of amino acid polymorphisms in wild caught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papatasi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populations from PPAW, PPJM, and PPJS.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1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65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Flanley</dc:creator>
  <cp:lastModifiedBy>Cate Flanley</cp:lastModifiedBy>
  <cp:revision>3</cp:revision>
  <dcterms:created xsi:type="dcterms:W3CDTF">2019-01-18T03:09:40Z</dcterms:created>
  <dcterms:modified xsi:type="dcterms:W3CDTF">2020-06-21T17:45:00Z</dcterms:modified>
</cp:coreProperties>
</file>