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1" autoAdjust="0"/>
    <p:restoredTop sz="94660"/>
  </p:normalViewPr>
  <p:slideViewPr>
    <p:cSldViewPr snapToGrid="0">
      <p:cViewPr varScale="1">
        <p:scale>
          <a:sx n="141" d="100"/>
          <a:sy n="141" d="100"/>
        </p:scale>
        <p:origin x="16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E248E-D8FE-4685-99D0-5F2FF41F2A62}" type="datetimeFigureOut">
              <a:rPr lang="en-US" smtClean="0"/>
              <a:t>6/21/20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A1431-2A11-4975-8048-4591AB744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562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E248E-D8FE-4685-99D0-5F2FF41F2A62}" type="datetimeFigureOut">
              <a:rPr lang="en-US" smtClean="0"/>
              <a:t>6/21/20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A1431-2A11-4975-8048-4591AB744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289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E248E-D8FE-4685-99D0-5F2FF41F2A62}" type="datetimeFigureOut">
              <a:rPr lang="en-US" smtClean="0"/>
              <a:t>6/21/20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A1431-2A11-4975-8048-4591AB744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199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E248E-D8FE-4685-99D0-5F2FF41F2A62}" type="datetimeFigureOut">
              <a:rPr lang="en-US" smtClean="0"/>
              <a:t>6/21/20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A1431-2A11-4975-8048-4591AB744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934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E248E-D8FE-4685-99D0-5F2FF41F2A62}" type="datetimeFigureOut">
              <a:rPr lang="en-US" smtClean="0"/>
              <a:t>6/21/20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A1431-2A11-4975-8048-4591AB744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9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E248E-D8FE-4685-99D0-5F2FF41F2A62}" type="datetimeFigureOut">
              <a:rPr lang="en-US" smtClean="0"/>
              <a:t>6/21/20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A1431-2A11-4975-8048-4591AB744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784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E248E-D8FE-4685-99D0-5F2FF41F2A62}" type="datetimeFigureOut">
              <a:rPr lang="en-US" smtClean="0"/>
              <a:t>6/21/20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A1431-2A11-4975-8048-4591AB744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151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E248E-D8FE-4685-99D0-5F2FF41F2A62}" type="datetimeFigureOut">
              <a:rPr lang="en-US" smtClean="0"/>
              <a:t>6/21/20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A1431-2A11-4975-8048-4591AB744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859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E248E-D8FE-4685-99D0-5F2FF41F2A62}" type="datetimeFigureOut">
              <a:rPr lang="en-US" smtClean="0"/>
              <a:t>6/21/20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A1431-2A11-4975-8048-4591AB744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727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E248E-D8FE-4685-99D0-5F2FF41F2A62}" type="datetimeFigureOut">
              <a:rPr lang="en-US" smtClean="0"/>
              <a:t>6/21/20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A1431-2A11-4975-8048-4591AB744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547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E248E-D8FE-4685-99D0-5F2FF41F2A62}" type="datetimeFigureOut">
              <a:rPr lang="en-US" smtClean="0"/>
              <a:t>6/21/20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A1431-2A11-4975-8048-4591AB744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737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E248E-D8FE-4685-99D0-5F2FF41F2A62}" type="datetimeFigureOut">
              <a:rPr lang="en-US" smtClean="0"/>
              <a:t>6/21/20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A1431-2A11-4975-8048-4591AB744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605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3" Type="http://schemas.openxmlformats.org/officeDocument/2006/relationships/image" Target="../media/image2.tiff"/><Relationship Id="rId7" Type="http://schemas.openxmlformats.org/officeDocument/2006/relationships/image" Target="../media/image6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tiff"/><Relationship Id="rId9" Type="http://schemas.openxmlformats.org/officeDocument/2006/relationships/image" Target="../media/image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2FCCF4AA-0508-4AC5-A5CE-39D83F7E6B92}"/>
              </a:ext>
            </a:extLst>
          </p:cNvPr>
          <p:cNvGrpSpPr/>
          <p:nvPr/>
        </p:nvGrpSpPr>
        <p:grpSpPr>
          <a:xfrm>
            <a:off x="475307" y="600740"/>
            <a:ext cx="8193386" cy="4622346"/>
            <a:chOff x="1852591" y="1922145"/>
            <a:chExt cx="6299268" cy="329184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B899ACB-86ED-4E41-8E0B-77C86F703304}"/>
                </a:ext>
              </a:extLst>
            </p:cNvPr>
            <p:cNvGrpSpPr/>
            <p:nvPr/>
          </p:nvGrpSpPr>
          <p:grpSpPr>
            <a:xfrm>
              <a:off x="1852591" y="1922145"/>
              <a:ext cx="3190976" cy="3291840"/>
              <a:chOff x="2852819" y="274320"/>
              <a:chExt cx="3190976" cy="3291840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3CE1D581-4D8B-4839-8ED9-F16A6C1B77A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067132" y="274320"/>
                <a:ext cx="2976663" cy="3291840"/>
                <a:chOff x="782400" y="619050"/>
                <a:chExt cx="2550000" cy="2820000"/>
              </a:xfrm>
            </p:grpSpPr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50DA596A-9D5B-4A25-BB99-DE51B8F9F71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82400" y="619050"/>
                  <a:ext cx="2550000" cy="705000"/>
                </a:xfrm>
                <a:prstGeom prst="rect">
                  <a:avLst/>
                </a:prstGeom>
              </p:spPr>
            </p:pic>
            <p:pic>
              <p:nvPicPr>
                <p:cNvPr id="4" name="Picture 3">
                  <a:extLst>
                    <a:ext uri="{FF2B5EF4-FFF2-40B4-BE49-F238E27FC236}">
                      <a16:creationId xmlns:a16="http://schemas.microsoft.com/office/drawing/2014/main" id="{472953F9-DCDA-41FE-A1A2-E562AEC9D4B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82400" y="1324050"/>
                  <a:ext cx="2550000" cy="705000"/>
                </a:xfrm>
                <a:prstGeom prst="rect">
                  <a:avLst/>
                </a:prstGeom>
              </p:spPr>
            </p:pic>
            <p:pic>
              <p:nvPicPr>
                <p:cNvPr id="5" name="Picture 4">
                  <a:extLst>
                    <a:ext uri="{FF2B5EF4-FFF2-40B4-BE49-F238E27FC236}">
                      <a16:creationId xmlns:a16="http://schemas.microsoft.com/office/drawing/2014/main" id="{2D76D48D-F45C-4357-960D-5EBAE6BF35D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82400" y="2029050"/>
                  <a:ext cx="2550000" cy="705000"/>
                </a:xfrm>
                <a:prstGeom prst="rect">
                  <a:avLst/>
                </a:prstGeom>
              </p:spPr>
            </p:pic>
            <p:pic>
              <p:nvPicPr>
                <p:cNvPr id="6" name="Picture 5">
                  <a:extLst>
                    <a:ext uri="{FF2B5EF4-FFF2-40B4-BE49-F238E27FC236}">
                      <a16:creationId xmlns:a16="http://schemas.microsoft.com/office/drawing/2014/main" id="{F48FE45A-9ADD-4782-9724-62A8E2F2318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82400" y="2734050"/>
                  <a:ext cx="2550000" cy="705000"/>
                </a:xfrm>
                <a:prstGeom prst="rect">
                  <a:avLst/>
                </a:prstGeom>
              </p:spPr>
            </p:pic>
          </p:grp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AEEBBFB-3AF3-4DCE-9694-46534692F402}"/>
                  </a:ext>
                </a:extLst>
              </p:cNvPr>
              <p:cNvSpPr txBox="1"/>
              <p:nvPr/>
            </p:nvSpPr>
            <p:spPr>
              <a:xfrm>
                <a:off x="2852819" y="274320"/>
                <a:ext cx="4286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821CE55-FB84-4558-B8EB-0AF1DB749182}"/>
                </a:ext>
              </a:extLst>
            </p:cNvPr>
            <p:cNvGrpSpPr/>
            <p:nvPr/>
          </p:nvGrpSpPr>
          <p:grpSpPr>
            <a:xfrm>
              <a:off x="5043567" y="1922145"/>
              <a:ext cx="3108292" cy="3291840"/>
              <a:chOff x="2852817" y="3529965"/>
              <a:chExt cx="3108292" cy="3108960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9BB8116F-EEDC-494A-925C-721FE72A04D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149816" y="3529965"/>
                <a:ext cx="2811293" cy="3108960"/>
                <a:chOff x="4412777" y="619050"/>
                <a:chExt cx="2550000" cy="2820000"/>
              </a:xfrm>
            </p:grpSpPr>
            <p:pic>
              <p:nvPicPr>
                <p:cNvPr id="8" name="Picture 7">
                  <a:extLst>
                    <a:ext uri="{FF2B5EF4-FFF2-40B4-BE49-F238E27FC236}">
                      <a16:creationId xmlns:a16="http://schemas.microsoft.com/office/drawing/2014/main" id="{4D570B21-8C25-425D-B337-893278E43A1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12777" y="619050"/>
                  <a:ext cx="2550000" cy="705000"/>
                </a:xfrm>
                <a:prstGeom prst="rect">
                  <a:avLst/>
                </a:prstGeom>
              </p:spPr>
            </p:pic>
            <p:pic>
              <p:nvPicPr>
                <p:cNvPr id="9" name="Picture 8">
                  <a:extLst>
                    <a:ext uri="{FF2B5EF4-FFF2-40B4-BE49-F238E27FC236}">
                      <a16:creationId xmlns:a16="http://schemas.microsoft.com/office/drawing/2014/main" id="{BF5201B2-179E-472A-AAAC-6A79C7C77E4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12777" y="1324050"/>
                  <a:ext cx="2550000" cy="705000"/>
                </a:xfrm>
                <a:prstGeom prst="rect">
                  <a:avLst/>
                </a:prstGeom>
              </p:spPr>
            </p:pic>
            <p:pic>
              <p:nvPicPr>
                <p:cNvPr id="10" name="Picture 9">
                  <a:extLst>
                    <a:ext uri="{FF2B5EF4-FFF2-40B4-BE49-F238E27FC236}">
                      <a16:creationId xmlns:a16="http://schemas.microsoft.com/office/drawing/2014/main" id="{DCA78D63-B5FC-45F9-8F79-DFA4FCD2CFC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12777" y="2029050"/>
                  <a:ext cx="2550000" cy="705000"/>
                </a:xfrm>
                <a:prstGeom prst="rect">
                  <a:avLst/>
                </a:prstGeom>
              </p:spPr>
            </p:pic>
            <p:pic>
              <p:nvPicPr>
                <p:cNvPr id="11" name="Picture 10">
                  <a:extLst>
                    <a:ext uri="{FF2B5EF4-FFF2-40B4-BE49-F238E27FC236}">
                      <a16:creationId xmlns:a16="http://schemas.microsoft.com/office/drawing/2014/main" id="{A7B23046-2F1D-4B90-B53E-0780F6A9054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12777" y="2734050"/>
                  <a:ext cx="2550000" cy="705000"/>
                </a:xfrm>
                <a:prstGeom prst="rect">
                  <a:avLst/>
                </a:prstGeom>
              </p:spPr>
            </p:pic>
          </p:grp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ED367E6-738F-45B0-92F9-66BE56892A1A}"/>
                  </a:ext>
                </a:extLst>
              </p:cNvPr>
              <p:cNvSpPr txBox="1"/>
              <p:nvPr/>
            </p:nvSpPr>
            <p:spPr>
              <a:xfrm>
                <a:off x="2852817" y="3571637"/>
                <a:ext cx="4286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</p:grp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D58523B4-D779-4ED9-B2C0-8DEE6D0E1153}"/>
              </a:ext>
            </a:extLst>
          </p:cNvPr>
          <p:cNvSpPr txBox="1"/>
          <p:nvPr/>
        </p:nvSpPr>
        <p:spPr>
          <a:xfrm>
            <a:off x="664935" y="5223086"/>
            <a:ext cx="80222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S1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PpSP29 nucleotide and amino acid variation.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Weblogo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illustrating the relative frequencies of nucleotide polymorphisms in wild caught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papatasi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populations from PPAW, PPJM, and PPJS. (B)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Weblogo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illustrating the relative frequencies of amino acid polymorphisms in wild caught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papatasi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populations from PPAW, PPJM, and PPJS.</a:t>
            </a: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8130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65</Words>
  <Application>Microsoft Macintosh PowerPoint</Application>
  <PresentationFormat>On-screen Show (4:3)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Cate Flanley</dc:creator>
  <cp:lastModifiedBy>Cate Flanley</cp:lastModifiedBy>
  <cp:revision>4</cp:revision>
  <dcterms:created xsi:type="dcterms:W3CDTF">2019-01-18T01:16:10Z</dcterms:created>
  <dcterms:modified xsi:type="dcterms:W3CDTF">2020-06-21T17:37:19Z</dcterms:modified>
</cp:coreProperties>
</file>