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06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2020/6/16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2020/6/16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2020/6/16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2020/6/16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2020/6/16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2020/6/16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2020/6/16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2020/6/16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2020/6/16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2020/6/16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2020/6/16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2020/6/16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Fig 3.tif"/>
          <p:cNvPicPr>
            <a:picLocks noChangeAspect="1"/>
          </p:cNvPicPr>
          <p:nvPr/>
        </p:nvPicPr>
        <p:blipFill>
          <a:blip r:embed="rId2" cstate="print"/>
          <a:srcRect b="16700"/>
          <a:stretch>
            <a:fillRect/>
          </a:stretch>
        </p:blipFill>
        <p:spPr>
          <a:xfrm>
            <a:off x="476672" y="971600"/>
            <a:ext cx="5919216" cy="66647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主题</vt:lpstr>
      <vt:lpstr>幻灯片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zhuxifang</dc:creator>
  <cp:lastModifiedBy>zhuxifang</cp:lastModifiedBy>
  <cp:revision>6</cp:revision>
  <dcterms:created xsi:type="dcterms:W3CDTF">2020-05-12T03:00:10Z</dcterms:created>
  <dcterms:modified xsi:type="dcterms:W3CDTF">2020-06-15T16:13:09Z</dcterms:modified>
</cp:coreProperties>
</file>